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92" r:id="rId5"/>
    <p:sldId id="297" r:id="rId6"/>
    <p:sldId id="293" r:id="rId7"/>
    <p:sldId id="294" r:id="rId8"/>
    <p:sldId id="295" r:id="rId9"/>
    <p:sldId id="296" r:id="rId10"/>
    <p:sldId id="305" r:id="rId11"/>
    <p:sldId id="301" r:id="rId12"/>
    <p:sldId id="298" r:id="rId13"/>
    <p:sldId id="304" r:id="rId14"/>
    <p:sldId id="299" r:id="rId15"/>
    <p:sldId id="302" r:id="rId16"/>
    <p:sldId id="270" r:id="rId17"/>
    <p:sldId id="303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i Laine" userId="24672b1a-2b14-4d8a-b85e-a05ae09099b5" providerId="ADAL" clId="{2B5DF668-CF11-4E5E-A1CE-6BDC145A8C12}"/>
    <pc:docChg chg="undo custSel addSld delSld modSld sldOrd">
      <pc:chgData name="Sari Laine" userId="24672b1a-2b14-4d8a-b85e-a05ae09099b5" providerId="ADAL" clId="{2B5DF668-CF11-4E5E-A1CE-6BDC145A8C12}" dt="2025-11-21T07:27:28.865" v="3599" actId="255"/>
      <pc:docMkLst>
        <pc:docMk/>
      </pc:docMkLst>
      <pc:sldChg chg="addSp modSp mod ord">
        <pc:chgData name="Sari Laine" userId="24672b1a-2b14-4d8a-b85e-a05ae09099b5" providerId="ADAL" clId="{2B5DF668-CF11-4E5E-A1CE-6BDC145A8C12}" dt="2025-11-21T07:27:28.865" v="3599" actId="255"/>
        <pc:sldMkLst>
          <pc:docMk/>
          <pc:sldMk cId="2227000511" sldId="270"/>
        </pc:sldMkLst>
        <pc:spChg chg="mod">
          <ac:chgData name="Sari Laine" userId="24672b1a-2b14-4d8a-b85e-a05ae09099b5" providerId="ADAL" clId="{2B5DF668-CF11-4E5E-A1CE-6BDC145A8C12}" dt="2025-11-14T06:05:23.767" v="705" actId="113"/>
          <ac:spMkLst>
            <pc:docMk/>
            <pc:sldMk cId="2227000511" sldId="270"/>
            <ac:spMk id="2" creationId="{E4AB77D8-10CA-9812-02AF-FCACE2D6046E}"/>
          </ac:spMkLst>
        </pc:spChg>
        <pc:spChg chg="mod">
          <ac:chgData name="Sari Laine" userId="24672b1a-2b14-4d8a-b85e-a05ae09099b5" providerId="ADAL" clId="{2B5DF668-CF11-4E5E-A1CE-6BDC145A8C12}" dt="2025-11-21T07:27:28.865" v="3599" actId="255"/>
          <ac:spMkLst>
            <pc:docMk/>
            <pc:sldMk cId="2227000511" sldId="270"/>
            <ac:spMk id="3" creationId="{2506A4FE-09E6-E7E7-1EE2-58D03D1A7D64}"/>
          </ac:spMkLst>
        </pc:spChg>
        <pc:picChg chg="add mod">
          <ac:chgData name="Sari Laine" userId="24672b1a-2b14-4d8a-b85e-a05ae09099b5" providerId="ADAL" clId="{2B5DF668-CF11-4E5E-A1CE-6BDC145A8C12}" dt="2025-11-12T07:01:20.007" v="58" actId="1076"/>
          <ac:picMkLst>
            <pc:docMk/>
            <pc:sldMk cId="2227000511" sldId="270"/>
            <ac:picMk id="5" creationId="{72BE71E6-348A-15CD-C3E6-04A102D7454A}"/>
          </ac:picMkLst>
        </pc:picChg>
        <pc:picChg chg="mod">
          <ac:chgData name="Sari Laine" userId="24672b1a-2b14-4d8a-b85e-a05ae09099b5" providerId="ADAL" clId="{2B5DF668-CF11-4E5E-A1CE-6BDC145A8C12}" dt="2025-11-14T06:13:41.598" v="1157" actId="1076"/>
          <ac:picMkLst>
            <pc:docMk/>
            <pc:sldMk cId="2227000511" sldId="270"/>
            <ac:picMk id="6" creationId="{08A7F4B3-CFB8-505C-B3B3-DCF34A0A9232}"/>
          </ac:picMkLst>
        </pc:picChg>
      </pc:sldChg>
      <pc:sldChg chg="addSp delSp modSp new mod ord">
        <pc:chgData name="Sari Laine" userId="24672b1a-2b14-4d8a-b85e-a05ae09099b5" providerId="ADAL" clId="{2B5DF668-CF11-4E5E-A1CE-6BDC145A8C12}" dt="2025-11-17T07:53:58.052" v="1867" actId="962"/>
        <pc:sldMkLst>
          <pc:docMk/>
          <pc:sldMk cId="2366124657" sldId="292"/>
        </pc:sldMkLst>
        <pc:spChg chg="mod">
          <ac:chgData name="Sari Laine" userId="24672b1a-2b14-4d8a-b85e-a05ae09099b5" providerId="ADAL" clId="{2B5DF668-CF11-4E5E-A1CE-6BDC145A8C12}" dt="2025-11-12T07:00:23.708" v="52" actId="20577"/>
          <ac:spMkLst>
            <pc:docMk/>
            <pc:sldMk cId="2366124657" sldId="292"/>
            <ac:spMk id="2" creationId="{4D9CD22B-DEC5-9DDF-5824-36675AC77A0E}"/>
          </ac:spMkLst>
        </pc:spChg>
        <pc:spChg chg="add mod">
          <ac:chgData name="Sari Laine" userId="24672b1a-2b14-4d8a-b85e-a05ae09099b5" providerId="ADAL" clId="{2B5DF668-CF11-4E5E-A1CE-6BDC145A8C12}" dt="2025-11-17T07:38:52.639" v="1835"/>
          <ac:spMkLst>
            <pc:docMk/>
            <pc:sldMk cId="2366124657" sldId="292"/>
            <ac:spMk id="6" creationId="{E8E7CC9E-26E4-1875-28C0-87C56EB33DD2}"/>
          </ac:spMkLst>
        </pc:spChg>
        <pc:picChg chg="add mod">
          <ac:chgData name="Sari Laine" userId="24672b1a-2b14-4d8a-b85e-a05ae09099b5" providerId="ADAL" clId="{2B5DF668-CF11-4E5E-A1CE-6BDC145A8C12}" dt="2025-11-17T07:53:58.052" v="1867" actId="962"/>
          <ac:picMkLst>
            <pc:docMk/>
            <pc:sldMk cId="2366124657" sldId="292"/>
            <ac:picMk id="8" creationId="{E58A742F-C2B3-2F2A-CF31-996B6BDEB3C4}"/>
          </ac:picMkLst>
        </pc:picChg>
      </pc:sldChg>
      <pc:sldChg chg="addSp modSp add mod ord">
        <pc:chgData name="Sari Laine" userId="24672b1a-2b14-4d8a-b85e-a05ae09099b5" providerId="ADAL" clId="{2B5DF668-CF11-4E5E-A1CE-6BDC145A8C12}" dt="2025-11-17T07:26:01.637" v="1816"/>
        <pc:sldMkLst>
          <pc:docMk/>
          <pc:sldMk cId="3520945234" sldId="293"/>
        </pc:sldMkLst>
        <pc:spChg chg="mod">
          <ac:chgData name="Sari Laine" userId="24672b1a-2b14-4d8a-b85e-a05ae09099b5" providerId="ADAL" clId="{2B5DF668-CF11-4E5E-A1CE-6BDC145A8C12}" dt="2025-11-12T07:24:19.785" v="415" actId="20577"/>
          <ac:spMkLst>
            <pc:docMk/>
            <pc:sldMk cId="3520945234" sldId="293"/>
            <ac:spMk id="2" creationId="{A14F6955-2F3A-051E-01FD-E56776C0EEC9}"/>
          </ac:spMkLst>
        </pc:spChg>
        <pc:spChg chg="mod">
          <ac:chgData name="Sari Laine" userId="24672b1a-2b14-4d8a-b85e-a05ae09099b5" providerId="ADAL" clId="{2B5DF668-CF11-4E5E-A1CE-6BDC145A8C12}" dt="2025-11-12T07:03:59.143" v="92"/>
          <ac:spMkLst>
            <pc:docMk/>
            <pc:sldMk cId="3520945234" sldId="293"/>
            <ac:spMk id="3" creationId="{F5E91941-A8BE-C28E-D998-B24DA6BFD638}"/>
          </ac:spMkLst>
        </pc:spChg>
        <pc:spChg chg="add mod">
          <ac:chgData name="Sari Laine" userId="24672b1a-2b14-4d8a-b85e-a05ae09099b5" providerId="ADAL" clId="{2B5DF668-CF11-4E5E-A1CE-6BDC145A8C12}" dt="2025-11-12T07:07:04.001" v="116" actId="1076"/>
          <ac:spMkLst>
            <pc:docMk/>
            <pc:sldMk cId="3520945234" sldId="293"/>
            <ac:spMk id="4" creationId="{5CC80BA1-2C7A-A8DD-0261-2A8C8DD9DB24}"/>
          </ac:spMkLst>
        </pc:spChg>
      </pc:sldChg>
      <pc:sldChg chg="modSp add mod ord">
        <pc:chgData name="Sari Laine" userId="24672b1a-2b14-4d8a-b85e-a05ae09099b5" providerId="ADAL" clId="{2B5DF668-CF11-4E5E-A1CE-6BDC145A8C12}" dt="2025-11-17T07:26:10.948" v="1818"/>
        <pc:sldMkLst>
          <pc:docMk/>
          <pc:sldMk cId="3314796285" sldId="294"/>
        </pc:sldMkLst>
        <pc:spChg chg="mod">
          <ac:chgData name="Sari Laine" userId="24672b1a-2b14-4d8a-b85e-a05ae09099b5" providerId="ADAL" clId="{2B5DF668-CF11-4E5E-A1CE-6BDC145A8C12}" dt="2025-11-12T07:04:53.221" v="99"/>
          <ac:spMkLst>
            <pc:docMk/>
            <pc:sldMk cId="3314796285" sldId="294"/>
            <ac:spMk id="2" creationId="{A0286AA2-218D-ED97-EE0C-277E2DF7B01F}"/>
          </ac:spMkLst>
        </pc:spChg>
        <pc:spChg chg="mod">
          <ac:chgData name="Sari Laine" userId="24672b1a-2b14-4d8a-b85e-a05ae09099b5" providerId="ADAL" clId="{2B5DF668-CF11-4E5E-A1CE-6BDC145A8C12}" dt="2025-11-12T07:05:08.205" v="102"/>
          <ac:spMkLst>
            <pc:docMk/>
            <pc:sldMk cId="3314796285" sldId="294"/>
            <ac:spMk id="3" creationId="{C557E218-01DD-74E7-E2B5-C7F3286FBB6E}"/>
          </ac:spMkLst>
        </pc:spChg>
      </pc:sldChg>
      <pc:sldChg chg="modSp add mod ord">
        <pc:chgData name="Sari Laine" userId="24672b1a-2b14-4d8a-b85e-a05ae09099b5" providerId="ADAL" clId="{2B5DF668-CF11-4E5E-A1CE-6BDC145A8C12}" dt="2025-11-17T07:26:15.827" v="1820"/>
        <pc:sldMkLst>
          <pc:docMk/>
          <pc:sldMk cId="1877323718" sldId="295"/>
        </pc:sldMkLst>
        <pc:spChg chg="mod">
          <ac:chgData name="Sari Laine" userId="24672b1a-2b14-4d8a-b85e-a05ae09099b5" providerId="ADAL" clId="{2B5DF668-CF11-4E5E-A1CE-6BDC145A8C12}" dt="2025-11-12T07:05:56.041" v="107"/>
          <ac:spMkLst>
            <pc:docMk/>
            <pc:sldMk cId="1877323718" sldId="295"/>
            <ac:spMk id="3" creationId="{877D33CC-9FFC-9808-ADF0-D7C80B8B9CCA}"/>
          </ac:spMkLst>
        </pc:spChg>
      </pc:sldChg>
      <pc:sldChg chg="modSp add mod ord">
        <pc:chgData name="Sari Laine" userId="24672b1a-2b14-4d8a-b85e-a05ae09099b5" providerId="ADAL" clId="{2B5DF668-CF11-4E5E-A1CE-6BDC145A8C12}" dt="2025-11-21T07:17:54.368" v="3550" actId="20577"/>
        <pc:sldMkLst>
          <pc:docMk/>
          <pc:sldMk cId="1472047498" sldId="296"/>
        </pc:sldMkLst>
        <pc:spChg chg="mod">
          <ac:chgData name="Sari Laine" userId="24672b1a-2b14-4d8a-b85e-a05ae09099b5" providerId="ADAL" clId="{2B5DF668-CF11-4E5E-A1CE-6BDC145A8C12}" dt="2025-11-12T07:07:34.491" v="134" actId="20577"/>
          <ac:spMkLst>
            <pc:docMk/>
            <pc:sldMk cId="1472047498" sldId="296"/>
            <ac:spMk id="2" creationId="{A9D7D261-7C09-82CC-52DB-FB2042F408A4}"/>
          </ac:spMkLst>
        </pc:spChg>
        <pc:spChg chg="mod">
          <ac:chgData name="Sari Laine" userId="24672b1a-2b14-4d8a-b85e-a05ae09099b5" providerId="ADAL" clId="{2B5DF668-CF11-4E5E-A1CE-6BDC145A8C12}" dt="2025-11-21T07:17:54.368" v="3550" actId="20577"/>
          <ac:spMkLst>
            <pc:docMk/>
            <pc:sldMk cId="1472047498" sldId="296"/>
            <ac:spMk id="3" creationId="{00977A8E-7120-B9BA-6842-7B57812A4568}"/>
          </ac:spMkLst>
        </pc:spChg>
      </pc:sldChg>
      <pc:sldChg chg="modSp add mod ord">
        <pc:chgData name="Sari Laine" userId="24672b1a-2b14-4d8a-b85e-a05ae09099b5" providerId="ADAL" clId="{2B5DF668-CF11-4E5E-A1CE-6BDC145A8C12}" dt="2025-11-14T07:50:04.157" v="1814"/>
        <pc:sldMkLst>
          <pc:docMk/>
          <pc:sldMk cId="743811295" sldId="297"/>
        </pc:sldMkLst>
        <pc:spChg chg="mod">
          <ac:chgData name="Sari Laine" userId="24672b1a-2b14-4d8a-b85e-a05ae09099b5" providerId="ADAL" clId="{2B5DF668-CF11-4E5E-A1CE-6BDC145A8C12}" dt="2025-11-12T07:23:30.545" v="404" actId="115"/>
          <ac:spMkLst>
            <pc:docMk/>
            <pc:sldMk cId="743811295" sldId="297"/>
            <ac:spMk id="2" creationId="{62240CB8-FD6B-C05D-F18E-06A2F9576B93}"/>
          </ac:spMkLst>
        </pc:spChg>
        <pc:spChg chg="mod">
          <ac:chgData name="Sari Laine" userId="24672b1a-2b14-4d8a-b85e-a05ae09099b5" providerId="ADAL" clId="{2B5DF668-CF11-4E5E-A1CE-6BDC145A8C12}" dt="2025-11-12T07:23:22.788" v="403" actId="20577"/>
          <ac:spMkLst>
            <pc:docMk/>
            <pc:sldMk cId="743811295" sldId="297"/>
            <ac:spMk id="3" creationId="{57FA53CA-D903-D7F8-8E44-FA2E4E4CDB89}"/>
          </ac:spMkLst>
        </pc:spChg>
      </pc:sldChg>
      <pc:sldChg chg="modSp add mod">
        <pc:chgData name="Sari Laine" userId="24672b1a-2b14-4d8a-b85e-a05ae09099b5" providerId="ADAL" clId="{2B5DF668-CF11-4E5E-A1CE-6BDC145A8C12}" dt="2025-11-21T07:22:33.341" v="3569" actId="20577"/>
        <pc:sldMkLst>
          <pc:docMk/>
          <pc:sldMk cId="2129884871" sldId="298"/>
        </pc:sldMkLst>
        <pc:spChg chg="mod">
          <ac:chgData name="Sari Laine" userId="24672b1a-2b14-4d8a-b85e-a05ae09099b5" providerId="ADAL" clId="{2B5DF668-CF11-4E5E-A1CE-6BDC145A8C12}" dt="2025-11-12T07:17:21.714" v="291" actId="20577"/>
          <ac:spMkLst>
            <pc:docMk/>
            <pc:sldMk cId="2129884871" sldId="298"/>
            <ac:spMk id="2" creationId="{426F5885-1889-837C-8E97-2FDC703D1651}"/>
          </ac:spMkLst>
        </pc:spChg>
        <pc:spChg chg="mod">
          <ac:chgData name="Sari Laine" userId="24672b1a-2b14-4d8a-b85e-a05ae09099b5" providerId="ADAL" clId="{2B5DF668-CF11-4E5E-A1CE-6BDC145A8C12}" dt="2025-11-21T07:22:33.341" v="3569" actId="20577"/>
          <ac:spMkLst>
            <pc:docMk/>
            <pc:sldMk cId="2129884871" sldId="298"/>
            <ac:spMk id="3" creationId="{44688C9E-3DBF-6B5B-079F-5C901E0A11B5}"/>
          </ac:spMkLst>
        </pc:spChg>
      </pc:sldChg>
      <pc:sldChg chg="modSp add mod">
        <pc:chgData name="Sari Laine" userId="24672b1a-2b14-4d8a-b85e-a05ae09099b5" providerId="ADAL" clId="{2B5DF668-CF11-4E5E-A1CE-6BDC145A8C12}" dt="2025-11-12T07:21:00.351" v="319" actId="20577"/>
        <pc:sldMkLst>
          <pc:docMk/>
          <pc:sldMk cId="2015059485" sldId="299"/>
        </pc:sldMkLst>
        <pc:spChg chg="mod">
          <ac:chgData name="Sari Laine" userId="24672b1a-2b14-4d8a-b85e-a05ae09099b5" providerId="ADAL" clId="{2B5DF668-CF11-4E5E-A1CE-6BDC145A8C12}" dt="2025-11-12T07:19:22.154" v="304" actId="255"/>
          <ac:spMkLst>
            <pc:docMk/>
            <pc:sldMk cId="2015059485" sldId="299"/>
            <ac:spMk id="2" creationId="{A6E58232-630C-99C4-9DA7-341C218B3590}"/>
          </ac:spMkLst>
        </pc:spChg>
        <pc:spChg chg="mod">
          <ac:chgData name="Sari Laine" userId="24672b1a-2b14-4d8a-b85e-a05ae09099b5" providerId="ADAL" clId="{2B5DF668-CF11-4E5E-A1CE-6BDC145A8C12}" dt="2025-11-12T07:21:00.351" v="319" actId="20577"/>
          <ac:spMkLst>
            <pc:docMk/>
            <pc:sldMk cId="2015059485" sldId="299"/>
            <ac:spMk id="3" creationId="{C7CA1D0E-6491-E8A3-792D-88CDCAF21EC6}"/>
          </ac:spMkLst>
        </pc:spChg>
      </pc:sldChg>
      <pc:sldChg chg="add">
        <pc:chgData name="Sari Laine" userId="24672b1a-2b14-4d8a-b85e-a05ae09099b5" providerId="ADAL" clId="{2B5DF668-CF11-4E5E-A1CE-6BDC145A8C12}" dt="2025-11-14T06:04:53.928" v="673" actId="2890"/>
        <pc:sldMkLst>
          <pc:docMk/>
          <pc:sldMk cId="3069529852" sldId="301"/>
        </pc:sldMkLst>
      </pc:sldChg>
      <pc:sldChg chg="modSp add mod">
        <pc:chgData name="Sari Laine" userId="24672b1a-2b14-4d8a-b85e-a05ae09099b5" providerId="ADAL" clId="{2B5DF668-CF11-4E5E-A1CE-6BDC145A8C12}" dt="2025-11-21T07:07:50.850" v="3456" actId="20577"/>
        <pc:sldMkLst>
          <pc:docMk/>
          <pc:sldMk cId="2477035948" sldId="302"/>
        </pc:sldMkLst>
        <pc:spChg chg="mod">
          <ac:chgData name="Sari Laine" userId="24672b1a-2b14-4d8a-b85e-a05ae09099b5" providerId="ADAL" clId="{2B5DF668-CF11-4E5E-A1CE-6BDC145A8C12}" dt="2025-11-14T07:27:36.610" v="1431" actId="20577"/>
          <ac:spMkLst>
            <pc:docMk/>
            <pc:sldMk cId="2477035948" sldId="302"/>
            <ac:spMk id="2" creationId="{1004D55C-B160-8532-E8B6-FFBBE135AD7D}"/>
          </ac:spMkLst>
        </pc:spChg>
        <pc:spChg chg="mod">
          <ac:chgData name="Sari Laine" userId="24672b1a-2b14-4d8a-b85e-a05ae09099b5" providerId="ADAL" clId="{2B5DF668-CF11-4E5E-A1CE-6BDC145A8C12}" dt="2025-11-21T07:07:50.850" v="3456" actId="20577"/>
          <ac:spMkLst>
            <pc:docMk/>
            <pc:sldMk cId="2477035948" sldId="302"/>
            <ac:spMk id="3" creationId="{E1A0FD31-0EF1-EFB3-6A45-8AEF2F547688}"/>
          </ac:spMkLst>
        </pc:spChg>
      </pc:sldChg>
      <pc:sldChg chg="modSp add mod">
        <pc:chgData name="Sari Laine" userId="24672b1a-2b14-4d8a-b85e-a05ae09099b5" providerId="ADAL" clId="{2B5DF668-CF11-4E5E-A1CE-6BDC145A8C12}" dt="2025-11-17T08:26:59.366" v="2070" actId="20577"/>
        <pc:sldMkLst>
          <pc:docMk/>
          <pc:sldMk cId="4191140182" sldId="303"/>
        </pc:sldMkLst>
        <pc:spChg chg="mod">
          <ac:chgData name="Sari Laine" userId="24672b1a-2b14-4d8a-b85e-a05ae09099b5" providerId="ADAL" clId="{2B5DF668-CF11-4E5E-A1CE-6BDC145A8C12}" dt="2025-11-17T08:18:34.069" v="2022" actId="20577"/>
          <ac:spMkLst>
            <pc:docMk/>
            <pc:sldMk cId="4191140182" sldId="303"/>
            <ac:spMk id="2" creationId="{A7248EC3-35DB-CDD2-1EB7-425CEBF9617A}"/>
          </ac:spMkLst>
        </pc:spChg>
        <pc:spChg chg="mod">
          <ac:chgData name="Sari Laine" userId="24672b1a-2b14-4d8a-b85e-a05ae09099b5" providerId="ADAL" clId="{2B5DF668-CF11-4E5E-A1CE-6BDC145A8C12}" dt="2025-11-17T08:26:59.366" v="2070" actId="20577"/>
          <ac:spMkLst>
            <pc:docMk/>
            <pc:sldMk cId="4191140182" sldId="303"/>
            <ac:spMk id="3" creationId="{C6911366-8796-4293-C300-0FD906757B58}"/>
          </ac:spMkLst>
        </pc:spChg>
      </pc:sldChg>
      <pc:sldChg chg="modSp add mod">
        <pc:chgData name="Sari Laine" userId="24672b1a-2b14-4d8a-b85e-a05ae09099b5" providerId="ADAL" clId="{2B5DF668-CF11-4E5E-A1CE-6BDC145A8C12}" dt="2025-11-21T07:26:05.444" v="3597" actId="20577"/>
        <pc:sldMkLst>
          <pc:docMk/>
          <pc:sldMk cId="2452858543" sldId="304"/>
        </pc:sldMkLst>
        <pc:spChg chg="mod">
          <ac:chgData name="Sari Laine" userId="24672b1a-2b14-4d8a-b85e-a05ae09099b5" providerId="ADAL" clId="{2B5DF668-CF11-4E5E-A1CE-6BDC145A8C12}" dt="2025-11-17T08:29:29.342" v="2119" actId="20577"/>
          <ac:spMkLst>
            <pc:docMk/>
            <pc:sldMk cId="2452858543" sldId="304"/>
            <ac:spMk id="2" creationId="{EB7ECE08-3692-FC18-C5A8-BB3564A51760}"/>
          </ac:spMkLst>
        </pc:spChg>
        <pc:spChg chg="mod">
          <ac:chgData name="Sari Laine" userId="24672b1a-2b14-4d8a-b85e-a05ae09099b5" providerId="ADAL" clId="{2B5DF668-CF11-4E5E-A1CE-6BDC145A8C12}" dt="2025-11-21T07:26:05.444" v="3597" actId="20577"/>
          <ac:spMkLst>
            <pc:docMk/>
            <pc:sldMk cId="2452858543" sldId="304"/>
            <ac:spMk id="3" creationId="{398812E3-AABC-AF8B-AA19-6B21E89C6C01}"/>
          </ac:spMkLst>
        </pc:spChg>
      </pc:sldChg>
      <pc:sldChg chg="modSp add mod">
        <pc:chgData name="Sari Laine" userId="24672b1a-2b14-4d8a-b85e-a05ae09099b5" providerId="ADAL" clId="{2B5DF668-CF11-4E5E-A1CE-6BDC145A8C12}" dt="2025-11-17T10:53:50.450" v="3074" actId="12"/>
        <pc:sldMkLst>
          <pc:docMk/>
          <pc:sldMk cId="2054437424" sldId="305"/>
        </pc:sldMkLst>
        <pc:spChg chg="mod">
          <ac:chgData name="Sari Laine" userId="24672b1a-2b14-4d8a-b85e-a05ae09099b5" providerId="ADAL" clId="{2B5DF668-CF11-4E5E-A1CE-6BDC145A8C12}" dt="2025-11-17T10:53:27.626" v="3045" actId="20577"/>
          <ac:spMkLst>
            <pc:docMk/>
            <pc:sldMk cId="2054437424" sldId="305"/>
            <ac:spMk id="2" creationId="{B63CA1E1-CCA6-546C-E878-289643534C5D}"/>
          </ac:spMkLst>
        </pc:spChg>
        <pc:spChg chg="mod">
          <ac:chgData name="Sari Laine" userId="24672b1a-2b14-4d8a-b85e-a05ae09099b5" providerId="ADAL" clId="{2B5DF668-CF11-4E5E-A1CE-6BDC145A8C12}" dt="2025-11-17T10:53:50.450" v="3074" actId="12"/>
          <ac:spMkLst>
            <pc:docMk/>
            <pc:sldMk cId="2054437424" sldId="305"/>
            <ac:spMk id="3" creationId="{15F64E82-602C-B10F-580B-F7B3B238A5B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2EBCDF-945F-565D-3EA3-E92F59A9F5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24D516F-DC8F-BE3B-5765-0D41E9704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7B9498E-9079-4F34-8731-392AADAFF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1CAC0F-B58A-FCFB-56AC-68B92E10B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BE87A0-54C1-5EB2-DC18-5CF352E8D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9625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D8AE30-C948-8610-189A-D9F787681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F4DF85-816B-7290-DA5E-452D244F9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0D03A2C-25D9-CAD1-7EB1-43782E779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B7BD43D-9BCC-9265-DA5F-EC6E389F6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32421C-F580-AFE3-5272-FC5D0B151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875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A8589C-DDB5-B8AD-25F5-94A9D1E30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2B38DF6-342F-9559-F8D5-D7F8C995E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7DCB43-17D4-D0D0-352C-92024FBF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004E77-F9C4-1F28-B54A-173660F95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BF538F-1AAF-B380-B442-DEACDA663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8179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A3A6FB-A580-DB49-7A7C-536213A6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844E4EE-01D5-F853-DFAF-41CD60684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6705620-EF28-B51E-7D02-EF1446C65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42FBB3C-2852-C1E2-E211-0DB5DEFCF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4137145-6EA6-3C1F-3389-DC1C101D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4E4B46A-B65D-0687-996E-97C633C5C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1782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1C6842-96F8-03C9-5AD0-77ED1D03B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721828C-DA8F-A95E-B9C9-0F18D8910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CD0DD4F-56CF-E244-150C-9237D56690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51D9FB7-7072-FC80-F2F7-D00CD9D10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4508F48-0728-F05D-84F3-E7DEB418B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EFF352B-508E-98B6-B795-7A6596788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0C94149-9D2E-03E5-B400-D8D654C46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5A3C174-2D59-0507-A60F-14A1CBBDC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5223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56EACB-E7D3-C782-6A68-01492A97F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CDC2522-1834-25A6-8A93-9A623FC06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483C621-7873-6A02-E1FD-F5FCDAD93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841CE19-ECE5-08E6-BB10-0DFC19866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751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53CFCDF-0F17-7A9D-C89F-AF36612EB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D1BD65D-CC60-2193-F696-C2B3D82D1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A327D1C-707D-06E4-29C2-C0016387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752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BF889D-A751-CB0B-2D3C-2946273A6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730DF5-1855-AF29-1A75-DAC04656D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167A28B-32B3-7660-648C-A9759572B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E8AD4B5-B547-1633-AF6A-07B950771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33BDA48-C6F8-1131-42E4-450004C7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4321D32-F506-A681-0755-85AEDF791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4146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365B87-3397-90F2-F46D-2B4B7513D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43ABA4B-120B-FB98-4BC2-05569B79D5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A501B02-B5F4-F106-7334-0E0353329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7874484-F602-63B8-4BD6-55C52F2B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29F2B3B-A73D-EFBF-B12E-80B0D67A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F6C9F09-68CD-A5AE-54DA-261B1D03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6150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239A33-9824-207F-48CC-D5B326BDD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3300B93-DBD8-2220-CF50-14E43B439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142CC16-8E4A-C6C9-4600-53037E66A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75BBB11-DB8E-5020-19E2-50EDD97B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F95566-0AF5-F99C-AB5C-874A8476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017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04B8769E-379B-E9C6-D361-8FB6C83D44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27712BE-0045-A7FC-D674-FACA44D1A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5A6DE6B-0F86-A792-B740-91D04420E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596C6BA-E261-F30C-D103-DF8DC283C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75292B3-A35C-3A5C-F329-1CA472F7A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2035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1C63A59-AD6D-D1ED-3A63-3ECEE9BC4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C59F78-7613-B4BF-A542-0B2F5B563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D157B66-B234-A712-A55C-E8CD845EA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AFD1EE-39D8-4782-A399-3C7B0A87A1AB}" type="datetimeFigureOut">
              <a:rPr lang="fi-FI" smtClean="0"/>
              <a:t>21.11.2025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98E9BDB-B0DD-63FD-8A6A-D02FAFF9F2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C53DA3-6833-19AA-7A6F-6CF7D08F1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1558FB-1F0F-47D3-B75F-8834111F9F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9024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thl.fi/tilastot-ja-data/tilastot-aiheittain/lapset-nuoret-ja-perheet/lasten-ja-nuorten-hyvinvointi-kouluterveyskysely" TargetMode="External"/><Relationship Id="rId3" Type="http://schemas.openxmlformats.org/officeDocument/2006/relationships/hyperlink" Target="https://thl.fi/" TargetMode="External"/><Relationship Id="rId7" Type="http://schemas.openxmlformats.org/officeDocument/2006/relationships/hyperlink" Target="https://yle.fi/" TargetMode="External"/><Relationship Id="rId2" Type="http://schemas.openxmlformats.org/officeDocument/2006/relationships/hyperlink" Target="https://www.talentia.f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ph.fi/" TargetMode="External"/><Relationship Id="rId5" Type="http://schemas.openxmlformats.org/officeDocument/2006/relationships/hyperlink" Target="https://www.stat.fi/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www.hel.fi/" TargetMode="Externa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9CD22B-DEC5-9DDF-5824-36675AC77A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Kansilehtenä </a:t>
            </a:r>
            <a:r>
              <a:rPr lang="fi-FI" dirty="0" err="1"/>
              <a:t>youtube</a:t>
            </a:r>
            <a:r>
              <a:rPr lang="fi-FI" dirty="0"/>
              <a:t>-kuva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8E7CC9E-26E4-1875-28C0-87C56EB33DD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  <p:pic>
        <p:nvPicPr>
          <p:cNvPr id="8" name="Kuva 7" descr="Kuva, joka sisältää kohteen teksti, vaate, henkilö, kuvakaappaus&#10;&#10;Tekoälyllä luotu sisältö voi olla virheellistä.">
            <a:extLst>
              <a:ext uri="{FF2B5EF4-FFF2-40B4-BE49-F238E27FC236}">
                <a16:creationId xmlns:a16="http://schemas.microsoft.com/office/drawing/2014/main" id="{E58A742F-C2B3-2F2A-CF31-996B6BDEB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24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A6D54B-0986-1615-A389-3CA9284E9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E418432-F0A4-16DC-51BC-F529E677E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2240CB8-FD6B-C05D-F18E-06A2F9576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rmAutofit/>
          </a:bodyPr>
          <a:lstStyle/>
          <a:p>
            <a:pPr algn="ctr"/>
            <a:r>
              <a:rPr lang="fi-FI" sz="3600" dirty="0"/>
              <a:t>Ketä Uusi </a:t>
            </a:r>
            <a:r>
              <a:rPr lang="fi-FI" sz="3600" dirty="0" err="1"/>
              <a:t>Tsäänssi</a:t>
            </a:r>
            <a:r>
              <a:rPr lang="fi-FI" sz="3600" dirty="0"/>
              <a:t> –hanke palvelee</a:t>
            </a:r>
            <a:endParaRPr lang="en-US" sz="36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48ABCF6-A567-BA98-4E3E-F7A861313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AC81ED2D-C4C1-2D12-6649-9B3F0F456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FA53CA-D903-D7F8-8E44-FA2E4E4CD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200" dirty="0"/>
              <a:t>Päijäthämäläisiä oppivelvollisuusikäisiä nuoria</a:t>
            </a:r>
            <a:endParaRPr lang="en-US" sz="2200" dirty="0"/>
          </a:p>
          <a:p>
            <a:pPr lvl="1"/>
            <a:r>
              <a:rPr lang="fi-FI" sz="2200" dirty="0"/>
              <a:t>jotka ovat pudonneet tai vaarassa pudota toisen asteen koulutuksen ulkopuolelle</a:t>
            </a:r>
            <a:endParaRPr lang="en-US" sz="2200" dirty="0"/>
          </a:p>
          <a:p>
            <a:pPr lvl="1"/>
            <a:r>
              <a:rPr lang="fi-FI" sz="2200" dirty="0"/>
              <a:t>jotka ovat jääneet ilman opiskelupaikkaa</a:t>
            </a:r>
            <a:endParaRPr lang="en-US" sz="2200" dirty="0"/>
          </a:p>
          <a:p>
            <a:pPr lvl="1"/>
            <a:endParaRPr lang="fi-FI" sz="2200" dirty="0"/>
          </a:p>
          <a:p>
            <a:r>
              <a:rPr lang="fi-FI" sz="2200" dirty="0"/>
              <a:t>Nuorten kanssa toimivia ammattilaisia</a:t>
            </a:r>
          </a:p>
          <a:p>
            <a:endParaRPr lang="fi-FI" sz="20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3D5606A9-8CD6-55C1-7611-0D13B2D70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877941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20DB2877-134E-9D6E-C05B-F2D3C042F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1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D4C2A8-451D-3448-0B1A-D4A3C0F0C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8FAC10C-1D86-D0F0-FCF5-995A5554A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14F6955-2F3A-051E-01FD-E56776C0E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Hankkeen</a:t>
            </a:r>
            <a:r>
              <a:rPr lang="en-US" dirty="0"/>
              <a:t> </a:t>
            </a:r>
            <a:r>
              <a:rPr lang="en-US" dirty="0" err="1"/>
              <a:t>tavoitteet</a:t>
            </a:r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F539310-3848-F0D0-F4C4-660A244C8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508802A-B5EA-360A-1DF3-14381813E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E91941-A8BE-C28E-D998-B24DA6BFD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/>
              <a:t>Tukea nuoria pysymään tai palaamaan opintoihin</a:t>
            </a:r>
          </a:p>
          <a:p>
            <a:r>
              <a:rPr lang="fi-FI" sz="2000" dirty="0"/>
              <a:t>Nuorten koulukuntoisuuden tukeminen ja osallisuuden kokemuksen vahvistaminen</a:t>
            </a:r>
          </a:p>
          <a:p>
            <a:r>
              <a:rPr lang="fi-FI" sz="2000" dirty="0"/>
              <a:t>Tukea antavien menetelmien kehittäminen</a:t>
            </a:r>
          </a:p>
          <a:p>
            <a:r>
              <a:rPr lang="fi-FI" sz="2000" dirty="0"/>
              <a:t>Luoda Uusi </a:t>
            </a:r>
            <a:r>
              <a:rPr lang="fi-FI" sz="2000" dirty="0" err="1"/>
              <a:t>Tsäänssi</a:t>
            </a:r>
            <a:r>
              <a:rPr lang="fi-FI" sz="2000" dirty="0"/>
              <a:t> –työpajamalli        työkirja</a:t>
            </a:r>
          </a:p>
          <a:p>
            <a:r>
              <a:rPr lang="fi-FI" sz="2000" dirty="0"/>
              <a:t>Lisätä moniammatillista yhteistyötä ja ammattilaisten tietoisuutta </a:t>
            </a:r>
            <a:r>
              <a:rPr lang="fi-FI" sz="2000" dirty="0" err="1"/>
              <a:t>koulupudokkuuden</a:t>
            </a:r>
            <a:r>
              <a:rPr lang="fi-FI" sz="2000" dirty="0"/>
              <a:t> juurisyistä</a:t>
            </a:r>
          </a:p>
          <a:p>
            <a:endParaRPr lang="fi-FI" sz="20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938D430B-4D0A-A535-984B-1DEDF2164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877941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A65EACFE-C49C-80EB-5660-BCC2FD559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  <p:sp>
        <p:nvSpPr>
          <p:cNvPr id="4" name="Nuoli: Oikea 3">
            <a:extLst>
              <a:ext uri="{FF2B5EF4-FFF2-40B4-BE49-F238E27FC236}">
                <a16:creationId xmlns:a16="http://schemas.microsoft.com/office/drawing/2014/main" id="{5CC80BA1-2C7A-A8DD-0261-2A8C8DD9DB24}"/>
              </a:ext>
            </a:extLst>
          </p:cNvPr>
          <p:cNvSpPr/>
          <p:nvPr/>
        </p:nvSpPr>
        <p:spPr>
          <a:xfrm>
            <a:off x="6096000" y="4272951"/>
            <a:ext cx="268734" cy="2817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0945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878151-F7FE-EF86-13B6-8D300DBD9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6CDA60-558C-3AF5-7FAE-5434D4357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0286AA2-218D-ED97-EE0C-277E2DF7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rmAutofit/>
          </a:bodyPr>
          <a:lstStyle/>
          <a:p>
            <a:pPr algn="ctr"/>
            <a:r>
              <a:rPr lang="fi-FI" dirty="0"/>
              <a:t>Uusi </a:t>
            </a:r>
            <a:r>
              <a:rPr lang="fi-FI" dirty="0" err="1"/>
              <a:t>Tsäänssi</a:t>
            </a:r>
            <a:r>
              <a:rPr lang="fi-FI" dirty="0"/>
              <a:t> -paja</a:t>
            </a:r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83E4B90-D086-D32B-B760-C108200BC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AF0CA5F6-C86E-56A5-CEB5-9C6841462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57E218-01DD-74E7-E2B5-C7F3286FB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/>
              <a:t>Kodinomainen oppimisympäristö Lahden keskustassa</a:t>
            </a:r>
            <a:endParaRPr lang="en-US" sz="2000" dirty="0"/>
          </a:p>
          <a:p>
            <a:r>
              <a:rPr lang="fi-FI" sz="2000" dirty="0"/>
              <a:t>Avoinna ma-pe klo 10-15</a:t>
            </a:r>
            <a:endParaRPr lang="en-US" sz="2000" dirty="0"/>
          </a:p>
          <a:p>
            <a:r>
              <a:rPr lang="fi-FI" sz="2000" dirty="0"/>
              <a:t>Ryhmän koko 6 – 12 nuorta</a:t>
            </a:r>
          </a:p>
          <a:p>
            <a:r>
              <a:rPr lang="fi-FI" sz="2000" dirty="0"/>
              <a:t>Sopimuksen kesto 1 – 12 kuukautta</a:t>
            </a:r>
          </a:p>
          <a:p>
            <a:endParaRPr lang="fi-FI" sz="20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18559D96-AA00-DFF6-497F-D0CB49FE2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877941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F9D538C2-BC9E-6457-DAAF-66992F66A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96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8E57A4-56E4-D461-5683-250953458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3059B87-3866-4E09-7BEF-84DAA5023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4B9CEC2-5BAE-DDE3-9C33-D88C90F99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rmAutofit/>
          </a:bodyPr>
          <a:lstStyle/>
          <a:p>
            <a:pPr algn="ctr"/>
            <a:r>
              <a:rPr lang="fi-FI" dirty="0"/>
              <a:t>Uusi </a:t>
            </a:r>
            <a:r>
              <a:rPr lang="fi-FI" dirty="0" err="1"/>
              <a:t>Tsäänssi</a:t>
            </a:r>
            <a:r>
              <a:rPr lang="fi-FI" dirty="0"/>
              <a:t> -paja</a:t>
            </a:r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604F57B-D4DE-6FE1-D4DE-7D4E4F9A8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A164A854-D33E-7BCE-BB16-42B586FD6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7D33CC-9FFC-9808-ADF0-D7C80B8B9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/>
              <a:t>Yksilöllinen tuki ja henkilökohtainen valmennussuunnitelma sisältäen yksilö- ja ryhmävalmennusta </a:t>
            </a:r>
            <a:endParaRPr lang="en-US" sz="2000" dirty="0"/>
          </a:p>
          <a:p>
            <a:r>
              <a:rPr lang="fi-FI" sz="2000" dirty="0"/>
              <a:t>Nuori ohjautuu pajalle oppilaitoksen tai oppivelvollisuuden tuen kautta</a:t>
            </a:r>
          </a:p>
          <a:p>
            <a:r>
              <a:rPr lang="fi-FI" sz="2000" dirty="0"/>
              <a:t>Opetusvastuu säilyy pajajakson aikana oppilaitoksella ja toiminnan keskiössä on vahva yhteistyö nuoren oppilaitoksen kanssa</a:t>
            </a:r>
            <a:endParaRPr lang="en-US" sz="2000" dirty="0"/>
          </a:p>
          <a:p>
            <a:r>
              <a:rPr lang="fi-FI" sz="2000" dirty="0"/>
              <a:t>Tiivis yhteistyö muiden toimijoiden kanssa</a:t>
            </a:r>
          </a:p>
          <a:p>
            <a:r>
              <a:rPr lang="fi-FI" sz="2000" dirty="0"/>
              <a:t>Jalkautuva tuki nuoren oppilaitokseen, muihin palveluihin</a:t>
            </a:r>
          </a:p>
          <a:p>
            <a:endParaRPr lang="fi-FI" sz="20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4A367DC1-283B-996C-A8C5-87A5AC45E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877941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2CD9F601-BC75-DB0A-58EB-241E34018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23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5D13C-16AF-AD21-5AC0-AB1A9602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9CCA20-22A3-480F-E9A0-1060A02CD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9D7D261-7C09-82CC-52DB-FB2042F40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Onnistumisia</a:t>
            </a:r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9D3299-B99F-1BCA-811A-2D98A77B0D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C43EF876-655D-27AB-945A-C0E09854B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0977A8E-7120-B9BA-6842-7B57812A4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r>
              <a:rPr lang="fi-FI" sz="4800" dirty="0"/>
              <a:t>Sidosryhmät näkevät hankkeen merkityksellisenä, pajapaikkaa jonotetaan.</a:t>
            </a:r>
          </a:p>
          <a:p>
            <a:r>
              <a:rPr lang="fi-FI" sz="4800" dirty="0"/>
              <a:t>Nuorten opinnot etenevät.</a:t>
            </a:r>
          </a:p>
          <a:p>
            <a:r>
              <a:rPr lang="fi-FI" sz="4800" dirty="0"/>
              <a:t>Osallistuminen pajan ja </a:t>
            </a:r>
            <a:r>
              <a:rPr lang="fi-FI" sz="4800" dirty="0" err="1"/>
              <a:t>Dila</a:t>
            </a:r>
            <a:r>
              <a:rPr lang="fi-FI" sz="4800" dirty="0"/>
              <a:t>-korttelin toimintaan on ollut aktiivista.</a:t>
            </a:r>
          </a:p>
          <a:p>
            <a:r>
              <a:rPr lang="fi-FI" sz="4800" dirty="0"/>
              <a:t>Nuorten pajapäivien läsnäoloprosentit:</a:t>
            </a:r>
          </a:p>
          <a:p>
            <a:pPr lvl="1"/>
            <a:r>
              <a:rPr lang="fi-FI" sz="4800" dirty="0"/>
              <a:t>Elokuussa 3 nuorta; 94% 74% 100%</a:t>
            </a:r>
          </a:p>
          <a:p>
            <a:pPr lvl="1"/>
            <a:r>
              <a:rPr lang="fi-FI" sz="4800" dirty="0"/>
              <a:t>Syyskuussa 6 nuorta; 94% 55% 89% 100% 100% 100%</a:t>
            </a:r>
          </a:p>
          <a:p>
            <a:pPr lvl="1"/>
            <a:r>
              <a:rPr lang="fi-FI" sz="4800" dirty="0"/>
              <a:t>Lokakuussa 7 nuorta; 60% 72% 71% 100% 71% 90% 40%</a:t>
            </a:r>
          </a:p>
          <a:p>
            <a:pPr lvl="1"/>
            <a:endParaRPr lang="fi-FI" sz="4800" dirty="0"/>
          </a:p>
          <a:p>
            <a:r>
              <a:rPr lang="fi-FI" sz="4800" dirty="0"/>
              <a:t>Luottamus on rakentunut – nuoret kertovat aikuiselle elämästään.</a:t>
            </a:r>
          </a:p>
          <a:p>
            <a:endParaRPr lang="fi-FI" sz="20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9E10F113-7EEE-5866-0E39-64A452DB3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877941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F259BCBB-749D-0DF1-CF9F-79070BAAF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47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7B9D6-E21C-8E92-832E-B0F8C877E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B8E8F8-B65F-3AA9-1A66-89586E8BB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63CA1E1-CCA6-546C-E878-289643534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Nuorten </a:t>
            </a:r>
            <a:r>
              <a:rPr lang="en-US" dirty="0" err="1"/>
              <a:t>suusta</a:t>
            </a:r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BD6D57-AEE2-07EA-BD5B-036FF525E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05A4216-3F7D-DAA8-84B5-BA4BC364C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5F64E82-602C-B10F-580B-F7B3B238A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fontAlgn="base"/>
            <a:r>
              <a:rPr lang="fi-FI" dirty="0"/>
              <a:t>”</a:t>
            </a:r>
            <a:r>
              <a:rPr lang="fi-FI" dirty="0" err="1"/>
              <a:t>Tää</a:t>
            </a:r>
            <a:r>
              <a:rPr lang="fi-FI" dirty="0"/>
              <a:t> on kuin koti."</a:t>
            </a:r>
            <a:r>
              <a:rPr lang="en-US" dirty="0"/>
              <a:t>​</a:t>
            </a:r>
          </a:p>
          <a:p>
            <a:pPr fontAlgn="base"/>
            <a:r>
              <a:rPr lang="fi-FI" dirty="0"/>
              <a:t>"Rauhallisempaa täällä on kuin koulussa.”</a:t>
            </a:r>
            <a:r>
              <a:rPr lang="en-US" dirty="0"/>
              <a:t>​</a:t>
            </a:r>
          </a:p>
          <a:p>
            <a:pPr fontAlgn="base"/>
            <a:r>
              <a:rPr lang="fi-FI" dirty="0"/>
              <a:t>”Voiko </a:t>
            </a:r>
            <a:r>
              <a:rPr lang="fi-FI" dirty="0" err="1"/>
              <a:t>mun</a:t>
            </a:r>
            <a:r>
              <a:rPr lang="fi-FI" dirty="0"/>
              <a:t> pajatunteja lisätä, kotona on niin tylsää.”</a:t>
            </a:r>
            <a:r>
              <a:rPr lang="en-US" dirty="0"/>
              <a:t>​</a:t>
            </a:r>
          </a:p>
          <a:p>
            <a:pPr fontAlgn="base"/>
            <a:r>
              <a:rPr lang="fi-FI" dirty="0"/>
              <a:t>”Minulle tämä Uusi </a:t>
            </a:r>
            <a:r>
              <a:rPr lang="fi-FI" dirty="0" err="1"/>
              <a:t>Tsäänssi</a:t>
            </a:r>
            <a:r>
              <a:rPr lang="fi-FI" dirty="0"/>
              <a:t> -paja on ollut minulle hyvin tärkeä.”</a:t>
            </a:r>
            <a:r>
              <a:rPr lang="en-US" dirty="0"/>
              <a:t>​</a:t>
            </a:r>
          </a:p>
          <a:p>
            <a:pPr fontAlgn="base"/>
            <a:r>
              <a:rPr lang="fi-FI" dirty="0"/>
              <a:t>”Pajalla on ollut kiva olla, sillä ympärillä on positiivinen ilmapiiri ja voi aina pyytää apua, jos ei ymmärrä jotain.”</a:t>
            </a:r>
          </a:p>
          <a:p>
            <a:endParaRPr lang="fi-FI" sz="20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F121F163-E756-D1AE-4B81-252304C84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877941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41A777EB-8B29-EBB5-DE9B-929F6EEFA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37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A0FBBF-13BD-F9F3-B5F1-A1ED6CF60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F540357-4314-86FB-6BCA-7C008F0C1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6DC6F71-7851-B683-DF00-9E92970B1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Autofit/>
          </a:bodyPr>
          <a:lstStyle/>
          <a:p>
            <a:pPr algn="ctr"/>
            <a:br>
              <a:rPr lang="fi-FI" sz="3600" b="1" dirty="0"/>
            </a:br>
            <a:r>
              <a:rPr lang="fi-FI" sz="3600" dirty="0"/>
              <a:t>Mistä </a:t>
            </a:r>
            <a:r>
              <a:rPr lang="fi-FI" sz="3600" dirty="0" err="1"/>
              <a:t>koulupudokkuudessa</a:t>
            </a:r>
            <a:r>
              <a:rPr lang="fi-FI" sz="3600" dirty="0"/>
              <a:t> on kyse?</a:t>
            </a:r>
            <a:br>
              <a:rPr lang="fi-FI" sz="3600" dirty="0"/>
            </a:br>
            <a:endParaRPr lang="en-US" sz="36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62CBDDA-FEED-C01F-627A-CA5CDFBD9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CEEEDF4F-31D8-D904-EF9E-8469BFD1B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0D73B60-BE5B-B288-EDBD-54C3D3206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1800" dirty="0"/>
              <a:t>Monisyinen kokonaisuus; yksilön kokemukset, yhteisön tuki – tai sen puute – sekä rakenteet</a:t>
            </a:r>
          </a:p>
          <a:p>
            <a:r>
              <a:rPr lang="fi-FI" sz="1800" dirty="0"/>
              <a:t>Poissaoloja, keskeytyneitä opintoja, syrjäytymistä</a:t>
            </a:r>
          </a:p>
          <a:p>
            <a:r>
              <a:rPr lang="fi-FI" sz="1800" dirty="0"/>
              <a:t>Hiljaista vetäytymistä, en tule nähdyksi tai kuulluksi, en pärjää, en sovi joukkoon</a:t>
            </a:r>
          </a:p>
          <a:p>
            <a:r>
              <a:rPr lang="fi-FI" sz="1800" dirty="0"/>
              <a:t>Rakenteet jättävät ulkopuolelle</a:t>
            </a:r>
          </a:p>
          <a:p>
            <a:r>
              <a:rPr lang="fi-FI" sz="1800" dirty="0"/>
              <a:t>Mahdollisia syitä: neurokirjon piirteet, mielenterveyden haasteet, sosiaalinen paine, perhetilanteet tai koulu ei tunnu merkitykselliseltä</a:t>
            </a:r>
          </a:p>
          <a:p>
            <a:endParaRPr lang="fi-FI" sz="1400" dirty="0"/>
          </a:p>
          <a:p>
            <a:endParaRPr lang="fi-FI" sz="20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3263F708-77D2-88A5-D846-251332023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877941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4F3AD17B-B1AB-2496-BB4E-6B97FCD11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29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E6FF0C-DDC3-44BE-A856-59C22EEEC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E7564B2-C51D-F7B6-9D9B-8A019DF77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26F5885-1889-837C-8E97-2FDC703D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758" y="957649"/>
            <a:ext cx="8924392" cy="1058275"/>
          </a:xfrm>
        </p:spPr>
        <p:txBody>
          <a:bodyPr>
            <a:noAutofit/>
          </a:bodyPr>
          <a:lstStyle/>
          <a:p>
            <a:pPr algn="ctr"/>
            <a:r>
              <a:rPr lang="fi-FI" sz="3600" dirty="0"/>
              <a:t>Tilastojen todellisuutta Lahdessa</a:t>
            </a:r>
            <a:endParaRPr lang="en-US" sz="36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2AC0BEC-CD9A-685E-60A2-91884AB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EE621FB-39B5-1F15-BB90-826FB6D16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688C9E-3DBF-6B5B-079F-5C901E0A1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lvl="0"/>
            <a:r>
              <a:rPr lang="fi-FI" dirty="0"/>
              <a:t>Lahdessa on toiseksi eniten opintonsa keskeyttäneitä nuoria Suomessa, heti Porin jälkeen.</a:t>
            </a:r>
          </a:p>
          <a:p>
            <a:pPr lvl="0"/>
            <a:r>
              <a:rPr lang="fi-FI" dirty="0"/>
              <a:t>Keskeyttämistä tapahtuu erityisesti toisen asteen koulutuksessa.</a:t>
            </a:r>
          </a:p>
          <a:p>
            <a:pPr lvl="0"/>
            <a:r>
              <a:rPr lang="fi-FI" dirty="0"/>
              <a:t>Etsivän nuorisotyön asiakkaissa on paljon koulutuksen keskeyttäneitä nuoria.</a:t>
            </a:r>
          </a:p>
          <a:p>
            <a:pPr lvl="0"/>
            <a:r>
              <a:rPr lang="fi-FI" dirty="0"/>
              <a:t>Nuorten mielenterveysongelmat ovat Lahdessa koko maata yleisempiä.</a:t>
            </a:r>
          </a:p>
          <a:p>
            <a:pPr lvl="0"/>
            <a:r>
              <a:rPr lang="fi-FI" dirty="0"/>
              <a:t>Syrjäytymisriski on Lahdessa toiseksi suurinta Suomessa: nuori ei ole koulutuksessa, työssä tai varusmiespalveluksessa.</a:t>
            </a:r>
          </a:p>
          <a:p>
            <a:endParaRPr lang="fi-FI" sz="1400" dirty="0"/>
          </a:p>
          <a:p>
            <a:endParaRPr lang="fi-FI" sz="20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62274768-6E37-02EC-67CF-6005B4062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877941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62E083DC-04DE-BC42-CF39-B4E8AD4A5E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84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290F52-1227-4ED3-E3A6-7CB41D03F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0DD945-0F46-7846-4408-9897F676F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B7ECE08-3692-FC18-C5A8-BB3564A51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758" y="957649"/>
            <a:ext cx="8924392" cy="1058275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/>
              <a:t>Kouluterveyskysely</a:t>
            </a:r>
            <a:r>
              <a:rPr lang="en-US" sz="3600" dirty="0"/>
              <a:t> 25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FE1A32F-F277-2B90-1C53-68B179E8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6770F3DF-4915-A9EB-79F9-D6418FB20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8812E3-AABC-AF8B-AA19-6B21E89C6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sz="1600" dirty="0"/>
              <a:t>42% yläkoululaisista ja toisen asteen opiskelijoista on ollut huolissaan mielialastaan kuluneen vuoden aikana.</a:t>
            </a:r>
          </a:p>
          <a:p>
            <a:r>
              <a:rPr lang="fi-FI" sz="1600" dirty="0"/>
              <a:t>Koulu-uupumus on lisääntynyt koko maassa.</a:t>
            </a:r>
          </a:p>
          <a:p>
            <a:r>
              <a:rPr lang="fi-FI" sz="1600" dirty="0"/>
              <a:t>Lahdessa joka kolmas 8. – 9. –luokkalainen nuori kokee uupumusta koulunkäynnin vuoksi.</a:t>
            </a:r>
          </a:p>
          <a:p>
            <a:r>
              <a:rPr lang="fi-FI" sz="1600" dirty="0"/>
              <a:t>Joka  kymmenes lahtelainen peruskoululainen on kokenut kiusaamista vähintään kerran viikossa.</a:t>
            </a:r>
          </a:p>
          <a:p>
            <a:r>
              <a:rPr lang="fi-FI" sz="1600" dirty="0"/>
              <a:t>Toisella asteella kiusaaminen on ollut harvinaisempaa.</a:t>
            </a:r>
          </a:p>
          <a:p>
            <a:r>
              <a:rPr lang="fi-FI" sz="1600" dirty="0"/>
              <a:t>Reilu kolmannes lahtelaisista 8. – 9. –luokkalaisista nuorista kertoo kokeneensa syrjintää koulussa tai vapaa-ajalla; syrjinnällä tarkoitetaan eriarvoista kohtelua nuoren ominaisuuksien perusteella.</a:t>
            </a:r>
          </a:p>
          <a:p>
            <a:pPr marL="0" indent="0">
              <a:buNone/>
            </a:pPr>
            <a:endParaRPr lang="fi-FI" sz="20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4F664046-B00F-D421-577E-EEA961EF7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877941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36FA9153-6108-14C1-15C3-4B1D07856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58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A3316B-4139-FACB-03CF-1DB56DEA3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3ED4F7-3AA5-C0C0-6F83-4A029ACF5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E58232-630C-99C4-9DA7-341C218B3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758" y="957649"/>
            <a:ext cx="8924392" cy="1058275"/>
          </a:xfrm>
        </p:spPr>
        <p:txBody>
          <a:bodyPr>
            <a:noAutofit/>
          </a:bodyPr>
          <a:lstStyle/>
          <a:p>
            <a:pPr algn="ctr"/>
            <a:br>
              <a:rPr lang="fi-FI" b="1" dirty="0"/>
            </a:br>
            <a:r>
              <a:rPr lang="fi-FI" sz="3600" dirty="0"/>
              <a:t>Miten voimme tukea?</a:t>
            </a:r>
            <a:br>
              <a:rPr lang="fi-FI" dirty="0"/>
            </a:br>
            <a:endParaRPr lang="en-US" sz="36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2B86AB6-058B-D8EE-2BF7-D436D145F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2FCD119-6FBD-760A-8160-EB4F6BFB3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7CA1D0E-6491-E8A3-792D-88CDCAF21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Yhteinen asia</a:t>
            </a:r>
          </a:p>
          <a:p>
            <a:r>
              <a:rPr lang="fi-FI" dirty="0"/>
              <a:t>Kohtaamista, kuuntelemista, joustavuutta, ymmärrystä</a:t>
            </a:r>
          </a:p>
          <a:p>
            <a:r>
              <a:rPr lang="fi-FI" dirty="0"/>
              <a:t>Erilaisia oppimispolkuja</a:t>
            </a:r>
          </a:p>
          <a:p>
            <a:r>
              <a:rPr lang="fi-FI" dirty="0"/>
              <a:t>Rohkeutta kyseenalaistaa rakenteita</a:t>
            </a:r>
          </a:p>
          <a:p>
            <a:endParaRPr lang="fi-FI" sz="1400" dirty="0"/>
          </a:p>
          <a:p>
            <a:endParaRPr lang="fi-FI" sz="20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1571D39B-BBB1-3BD7-52B2-87979C090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877941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9CD61919-C7EB-7359-DB40-4ED887DC0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059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943405-947C-FFA0-3327-AF9CA4879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EA9D12-FCE8-A8A6-5BF4-C7BBF952D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004D55C-B160-8532-E8B6-FFBBE135A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Kysymyksiä</a:t>
            </a:r>
            <a:r>
              <a:rPr lang="en-US" dirty="0"/>
              <a:t> </a:t>
            </a:r>
            <a:r>
              <a:rPr lang="en-US" dirty="0" err="1"/>
              <a:t>pohdittavaksi</a:t>
            </a:r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15B5F16-0A3F-014F-D5DA-5D303EBA6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8288473-DEAD-9F51-5030-27D0C11A1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A0FD31-0EF1-EFB3-6A45-8AEF2F547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fi-FI" sz="2000" dirty="0"/>
              <a:t>Millaisia kokemuksia sinulla on </a:t>
            </a:r>
            <a:r>
              <a:rPr lang="fi-FI" sz="2000" dirty="0" err="1"/>
              <a:t>koulupudokkuuden</a:t>
            </a:r>
            <a:r>
              <a:rPr lang="fi-FI" sz="2000" dirty="0"/>
              <a:t> ilmiöstä?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sz="2000" dirty="0"/>
              <a:t>Miksi koulusta mielestäsi pudotaan?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sz="2000" dirty="0"/>
              <a:t>Miten voimme tukea putoamisriskissä olevia nuoria?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sz="2000" dirty="0"/>
              <a:t>Miten voimme yhdessä rakentaa oppimisympäristön, johon jokainen voi kuulua?</a:t>
            </a:r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D60E31F1-6C76-D965-B8BC-88708598E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877941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B5DAF5DC-667F-67B6-6D6A-957F0D0C4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35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EF488B-850E-3C68-5093-F42A2BE18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7B1BBAE-524D-1946-35FF-D341EBC0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4AB77D8-10CA-9812-02AF-FCACE2D60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Autofit/>
          </a:bodyPr>
          <a:lstStyle/>
          <a:p>
            <a:pPr algn="ctr"/>
            <a:br>
              <a:rPr lang="fi-FI" sz="3600" b="1" dirty="0"/>
            </a:br>
            <a:r>
              <a:rPr lang="fi-FI" sz="3600" dirty="0"/>
              <a:t>Keskustelijat</a:t>
            </a:r>
            <a:br>
              <a:rPr lang="fi-FI" sz="3600" dirty="0"/>
            </a:br>
            <a:endParaRPr lang="en-US" sz="36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774C052-2B07-396D-0BB5-9FE398AA7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712CAC2-C270-05E8-178A-54C947CD4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06A4FE-09E6-E7E7-1EE2-58D03D1A7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endParaRPr lang="fi-FI" sz="1400" dirty="0"/>
          </a:p>
          <a:p>
            <a:r>
              <a:rPr lang="fi-FI" sz="2300" dirty="0"/>
              <a:t>Roni Savolainen, nuoriso- ja yhteisöohjaaja</a:t>
            </a:r>
          </a:p>
          <a:p>
            <a:r>
              <a:rPr lang="fi-FI" sz="2300" dirty="0"/>
              <a:t>Jonna Pohjola, nuorisotyöntekijä, Lahti, nuorisopalvelut</a:t>
            </a:r>
          </a:p>
          <a:p>
            <a:r>
              <a:rPr lang="fi-FI" sz="2300" dirty="0"/>
              <a:t>Tuija Raitanen, huoltaja ja Uusi </a:t>
            </a:r>
            <a:r>
              <a:rPr lang="fi-FI" sz="2300" dirty="0" err="1"/>
              <a:t>Tsäänssi</a:t>
            </a:r>
            <a:r>
              <a:rPr lang="fi-FI" sz="2300" dirty="0"/>
              <a:t> –hankkeen valmentaja</a:t>
            </a:r>
          </a:p>
          <a:p>
            <a:r>
              <a:rPr lang="fi-FI" sz="2300" dirty="0"/>
              <a:t>Sanna Hämäläinen, opinto-ohjaaja, Koulutuskeskus Salpaus </a:t>
            </a:r>
          </a:p>
          <a:p>
            <a:r>
              <a:rPr lang="fi-FI" sz="2300" dirty="0"/>
              <a:t>Riikka Seppälä, neuropsykiatrinen valmentaja ja valmentajien vastuukouluttaja, Toivon tiellä</a:t>
            </a:r>
          </a:p>
          <a:p>
            <a:r>
              <a:rPr lang="fi-FI" sz="2300" dirty="0"/>
              <a:t>Soili Saikkonen, sosiaalityöntekijä, lapsiperhepalvelut</a:t>
            </a:r>
          </a:p>
          <a:p>
            <a:r>
              <a:rPr lang="fi-FI" sz="2300" dirty="0"/>
              <a:t>Tiina Granqvist, sivistysjohtaja, Lahden kaupunki</a:t>
            </a:r>
          </a:p>
          <a:p>
            <a:r>
              <a:rPr lang="fi-FI" sz="2300" dirty="0"/>
              <a:t>Kristiina Voutilainen, erityisluokanopettaja, Lahden kaupunki</a:t>
            </a:r>
          </a:p>
          <a:p>
            <a:pPr marL="0" indent="0">
              <a:buNone/>
            </a:pPr>
            <a:endParaRPr lang="fi-FI" sz="20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08A7F4B3-CFB8-505C-B3B3-DCF34A0A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039" y="5595166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72BE71E6-348A-15CD-C3E6-04A102D74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00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9C61D5-F6D0-F4D4-BD7F-7680F89B4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65A875-6A52-3EAA-7264-699C42D9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7248EC3-35DB-CDD2-1EB7-425CEBF96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Autofit/>
          </a:bodyPr>
          <a:lstStyle/>
          <a:p>
            <a:pPr algn="ctr"/>
            <a:r>
              <a:rPr lang="fi-FI" sz="3600" dirty="0"/>
              <a:t>Alustuksen lähteitä</a:t>
            </a:r>
            <a:br>
              <a:rPr lang="fi-FI" sz="3600" b="1" dirty="0"/>
            </a:br>
            <a:endParaRPr lang="en-US" sz="36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4D1A7F-2CBC-B5AC-268A-0BC523023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01092B0B-E2A3-9324-3AA0-5276A1FEA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911366-8796-4293-C300-0FD906757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sz="1400" dirty="0"/>
              <a:t>Jalovaara, M., &amp; Kinnunen, U. (2024). </a:t>
            </a:r>
            <a:r>
              <a:rPr lang="fi-FI" sz="1400" i="1" dirty="0" err="1"/>
              <a:t>Koulupudokkuuden</a:t>
            </a:r>
            <a:r>
              <a:rPr lang="fi-FI" sz="1400" i="1" dirty="0"/>
              <a:t> taustatekijät: kirjallisuuskatsaus</a:t>
            </a:r>
            <a:r>
              <a:rPr lang="fi-FI" sz="1400" dirty="0"/>
              <a:t>. Jyväskylän yliopisto.</a:t>
            </a:r>
          </a:p>
          <a:p>
            <a:r>
              <a:rPr lang="fi-FI" sz="1400" dirty="0"/>
              <a:t>Talentia. (2023). </a:t>
            </a:r>
            <a:r>
              <a:rPr lang="fi-FI" sz="1400" dirty="0" err="1"/>
              <a:t>Koulupudokkuus</a:t>
            </a:r>
            <a:r>
              <a:rPr lang="fi-FI" sz="1400" dirty="0"/>
              <a:t> ja sen ehkäisy. Saatavilla: </a:t>
            </a:r>
            <a:r>
              <a:rPr lang="fi-FI" sz="1400" dirty="0">
                <a:hlinkClick r:id="rId2"/>
              </a:rPr>
              <a:t>https://www.talentia.fi</a:t>
            </a:r>
            <a:endParaRPr lang="fi-FI" sz="1400" dirty="0"/>
          </a:p>
          <a:p>
            <a:r>
              <a:rPr lang="fi-FI" sz="1400" dirty="0"/>
              <a:t>Terveyden ja hyvinvoinnin laitos (THL). (2023). </a:t>
            </a:r>
            <a:r>
              <a:rPr lang="fi-FI" sz="1400" i="1" dirty="0"/>
              <a:t>Koulutuksen merkitys hyvinvoinnille ja syrjäytymisen ehkäisyssä</a:t>
            </a:r>
            <a:r>
              <a:rPr lang="fi-FI" sz="1400" dirty="0"/>
              <a:t>. Saatavilla: </a:t>
            </a:r>
            <a:r>
              <a:rPr lang="fi-FI" sz="1400" dirty="0">
                <a:hlinkClick r:id="rId3"/>
              </a:rPr>
              <a:t>https://thl.fi</a:t>
            </a:r>
            <a:endParaRPr lang="fi-FI" sz="1400" dirty="0"/>
          </a:p>
          <a:p>
            <a:r>
              <a:rPr lang="fi-FI" sz="1400" dirty="0"/>
              <a:t>Helsingin kaupunki. (2023). </a:t>
            </a:r>
            <a:r>
              <a:rPr lang="fi-FI" sz="1400" i="1" dirty="0"/>
              <a:t>Kohti koulua -toimintamalli</a:t>
            </a:r>
            <a:r>
              <a:rPr lang="fi-FI" sz="1400" dirty="0"/>
              <a:t>. Saatavilla: </a:t>
            </a:r>
            <a:r>
              <a:rPr lang="fi-FI" sz="1400" dirty="0">
                <a:hlinkClick r:id="rId4"/>
              </a:rPr>
              <a:t>https://www.hel.fi</a:t>
            </a:r>
            <a:endParaRPr lang="fi-FI" sz="1400" dirty="0"/>
          </a:p>
          <a:p>
            <a:r>
              <a:rPr lang="fi-FI" sz="1400" dirty="0"/>
              <a:t>Tilastokeskus. (2023). </a:t>
            </a:r>
            <a:r>
              <a:rPr lang="fi-FI" sz="1400" i="1" dirty="0"/>
              <a:t>Keskeyttämistilastot ja </a:t>
            </a:r>
            <a:r>
              <a:rPr lang="fi-FI" sz="1400" i="1" dirty="0" err="1"/>
              <a:t>koulupudokkuus</a:t>
            </a:r>
            <a:r>
              <a:rPr lang="fi-FI" sz="1400" i="1" dirty="0"/>
              <a:t> Suomessa</a:t>
            </a:r>
            <a:r>
              <a:rPr lang="fi-FI" sz="1400" dirty="0"/>
              <a:t>. Saatavilla: </a:t>
            </a:r>
            <a:r>
              <a:rPr lang="fi-FI" sz="1400" dirty="0">
                <a:hlinkClick r:id="rId5"/>
              </a:rPr>
              <a:t>https://www.stat.fi</a:t>
            </a:r>
            <a:endParaRPr lang="fi-FI" sz="1400" dirty="0"/>
          </a:p>
          <a:p>
            <a:r>
              <a:rPr lang="fi-FI" sz="1400" dirty="0"/>
              <a:t>Opetushallitus. (2023). </a:t>
            </a:r>
            <a:r>
              <a:rPr lang="fi-FI" sz="1400" i="1" dirty="0"/>
              <a:t>Joustava perusopetus ja pienryhmätoiminta</a:t>
            </a:r>
            <a:r>
              <a:rPr lang="fi-FI" sz="1400" dirty="0"/>
              <a:t>. Saatavilla: </a:t>
            </a:r>
            <a:r>
              <a:rPr lang="fi-FI" sz="1400" dirty="0">
                <a:hlinkClick r:id="rId6"/>
              </a:rPr>
              <a:t>https://www.oph.fi</a:t>
            </a:r>
            <a:endParaRPr lang="fi-FI" sz="1400" dirty="0"/>
          </a:p>
          <a:p>
            <a:r>
              <a:rPr lang="fi-FI" sz="1400" dirty="0"/>
              <a:t>Yle. (2024). </a:t>
            </a:r>
            <a:r>
              <a:rPr lang="fi-FI" sz="1400" i="1" dirty="0"/>
              <a:t>Lahdessa koulutuksen keskeyttäminen ja nuorten syrjäytymisriski – tilannekuva Päijät-Hämeessä</a:t>
            </a:r>
            <a:r>
              <a:rPr lang="fi-FI" sz="1400" dirty="0"/>
              <a:t>. Saatavilla: </a:t>
            </a:r>
            <a:r>
              <a:rPr lang="fi-FI" sz="1400" dirty="0">
                <a:hlinkClick r:id="rId7"/>
              </a:rPr>
              <a:t>https://yle.fi</a:t>
            </a:r>
            <a:endParaRPr lang="fi-FI" sz="1400" dirty="0"/>
          </a:p>
          <a:p>
            <a:r>
              <a:rPr lang="fi-FI" sz="1400" dirty="0"/>
              <a:t>Terveyden ja hyvinvoinnin laitos (THL). (2025). </a:t>
            </a:r>
            <a:r>
              <a:rPr lang="fi-FI" sz="1400" i="1" dirty="0"/>
              <a:t>Lasten ja nuorten hyvinvointi – Kouluterveyskysely 2025 </a:t>
            </a:r>
            <a:r>
              <a:rPr lang="fi-FI" sz="1400" dirty="0"/>
              <a:t>Tilastoraportti 44/2025. Saatavilla: </a:t>
            </a:r>
            <a:r>
              <a:rPr lang="fi-FI" sz="1400" dirty="0">
                <a:hlinkClick r:id="rId8"/>
              </a:rPr>
              <a:t>https://thl.fi</a:t>
            </a:r>
            <a:r>
              <a:rPr lang="fi-FI" sz="1400" dirty="0"/>
              <a:t> </a:t>
            </a:r>
            <a:r>
              <a:rPr lang="fi-FI" sz="1400" dirty="0">
                <a:hlinkClick r:id="rId8"/>
              </a:rPr>
              <a:t>[thl.fi]</a:t>
            </a:r>
            <a:endParaRPr lang="fi-FI" sz="1400" dirty="0"/>
          </a:p>
        </p:txBody>
      </p:sp>
      <p:pic>
        <p:nvPicPr>
          <p:cNvPr id="6" name="Kuva 5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064313E4-AB10-EDF0-E85C-162A52F175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039" y="5595166"/>
            <a:ext cx="5804264" cy="980059"/>
          </a:xfrm>
          <a:prstGeom prst="rect">
            <a:avLst/>
          </a:prstGeom>
        </p:spPr>
      </p:pic>
      <p:pic>
        <p:nvPicPr>
          <p:cNvPr id="5" name="Kuva 4" descr="Kuva, joka sisältää kohteen Fontti, valkoinen, kalligrafia, Grafiikka&#10;&#10;Tekoälyllä luotu sisältö voi olla virheellistä.">
            <a:extLst>
              <a:ext uri="{FF2B5EF4-FFF2-40B4-BE49-F238E27FC236}">
                <a16:creationId xmlns:a16="http://schemas.microsoft.com/office/drawing/2014/main" id="{8B21DACE-B6A2-EBD8-C4B4-0B187FB5FE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51"/>
            <a:ext cx="2171403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40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31b816-5d21-4e52-8c8b-27f0aca85e89">
      <Terms xmlns="http://schemas.microsoft.com/office/infopath/2007/PartnerControls"/>
    </lcf76f155ced4ddcb4097134ff3c332f>
    <TaxCatchAll xmlns="c4a31fd3-31fd-45ee-a73b-b1c9003f0b8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BD90381C0EAC48B1F364ED5F5E71FB" ma:contentTypeVersion="10" ma:contentTypeDescription="Create a new document." ma:contentTypeScope="" ma:versionID="895d47a350ab4041c6cf08a4438c5d39">
  <xsd:schema xmlns:xsd="http://www.w3.org/2001/XMLSchema" xmlns:xs="http://www.w3.org/2001/XMLSchema" xmlns:p="http://schemas.microsoft.com/office/2006/metadata/properties" xmlns:ns2="8631b816-5d21-4e52-8c8b-27f0aca85e89" xmlns:ns3="c4a31fd3-31fd-45ee-a73b-b1c9003f0b86" targetNamespace="http://schemas.microsoft.com/office/2006/metadata/properties" ma:root="true" ma:fieldsID="e80ee3e835962f36190e1ac6b00ec7f8" ns2:_="" ns3:_="">
    <xsd:import namespace="8631b816-5d21-4e52-8c8b-27f0aca85e89"/>
    <xsd:import namespace="c4a31fd3-31fd-45ee-a73b-b1c9003f0b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31b816-5d21-4e52-8c8b-27f0aca85e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6e90894-09d2-4e10-9da4-abae926660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a31fd3-31fd-45ee-a73b-b1c9003f0b8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236c268-ca24-401b-832b-ab51744f3b7c}" ma:internalName="TaxCatchAll" ma:showField="CatchAllData" ma:web="c4a31fd3-31fd-45ee-a73b-b1c9003f0b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9ABD7B-E757-4707-B939-55EA6EA1915A}">
  <ds:schemaRefs>
    <ds:schemaRef ds:uri="8631b816-5d21-4e52-8c8b-27f0aca85e89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c4a31fd3-31fd-45ee-a73b-b1c9003f0b8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628F2CE-9F70-4B26-AB93-020DB5D654E4}">
  <ds:schemaRefs>
    <ds:schemaRef ds:uri="8631b816-5d21-4e52-8c8b-27f0aca85e89"/>
    <ds:schemaRef ds:uri="c4a31fd3-31fd-45ee-a73b-b1c9003f0b8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1543C81-C30C-45D3-B423-FF26021D03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11719</TotalTime>
  <Words>777</Words>
  <Application>Microsoft Office PowerPoint</Application>
  <PresentationFormat>Laajakuva</PresentationFormat>
  <Paragraphs>88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Office-teema</vt:lpstr>
      <vt:lpstr>Kansilehtenä youtube-kuva</vt:lpstr>
      <vt:lpstr>Ketä Uusi Tsäänssi –hanke palvelee</vt:lpstr>
      <vt:lpstr>Hankkeen tavoitteet</vt:lpstr>
      <vt:lpstr>Uusi Tsäänssi -paja</vt:lpstr>
      <vt:lpstr>Uusi Tsäänssi -paja</vt:lpstr>
      <vt:lpstr>Onnistumisia</vt:lpstr>
      <vt:lpstr>Nuorten suusta</vt:lpstr>
      <vt:lpstr> Mistä koulupudokkuudessa on kyse? </vt:lpstr>
      <vt:lpstr>Tilastojen todellisuutta Lahdessa</vt:lpstr>
      <vt:lpstr>Kouluterveyskysely 25</vt:lpstr>
      <vt:lpstr> Miten voimme tukea? </vt:lpstr>
      <vt:lpstr>Kysymyksiä pohdittavaksi</vt:lpstr>
      <vt:lpstr> Keskustelijat </vt:lpstr>
      <vt:lpstr>Alustuksen lähteitä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Sari Laine</dc:creator>
  <cp:lastModifiedBy>Sari Laine</cp:lastModifiedBy>
  <cp:revision>5</cp:revision>
  <dcterms:created xsi:type="dcterms:W3CDTF">2025-08-20T11:44:00Z</dcterms:created>
  <dcterms:modified xsi:type="dcterms:W3CDTF">2025-11-21T07:27:36Z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0x01010065BD90381C0EAC48B1F364ED5F5E71FB</vt:lpwstr>
  </property>
  <property fmtid="{D5CDD505-2E9C-101B-9397-08002B2CF9AE}" pid="3" name="MediaServiceImageTags">
    <vt:lpwstr/>
  </property>
</Properties>
</file>